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9EA56-4BBB-4169-87A7-24F80C0886BA}" type="datetimeFigureOut">
              <a:rPr lang="es-ES" smtClean="0"/>
              <a:t>06/05/2013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BCAB7-9CC9-4F36-B963-DC2A9CD5854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3571900"/>
          </a:xfrm>
        </p:spPr>
        <p:txBody>
          <a:bodyPr>
            <a:normAutofit/>
          </a:bodyPr>
          <a:lstStyle/>
          <a:p>
            <a:r>
              <a:rPr lang="es-ES" dirty="0" smtClean="0"/>
              <a:t>Cambios de sentido do tráfico rodado no entorno da </a:t>
            </a:r>
            <a:r>
              <a:rPr lang="es-ES" dirty="0" err="1" smtClean="0"/>
              <a:t>Igrexa</a:t>
            </a:r>
            <a:r>
              <a:rPr lang="es-ES" dirty="0" smtClean="0"/>
              <a:t> de Zamáns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Tramos de sentido único</a:t>
            </a:r>
            <a:endParaRPr lang="es-ES" dirty="0"/>
          </a:p>
        </p:txBody>
      </p:sp>
      <p:pic>
        <p:nvPicPr>
          <p:cNvPr id="6" name="5 Marcador de contenido" descr="Sentido unic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7852" y="1357297"/>
            <a:ext cx="6926048" cy="517444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Tramos de doble sentido</a:t>
            </a:r>
            <a:endParaRPr lang="es-ES" dirty="0"/>
          </a:p>
        </p:txBody>
      </p:sp>
      <p:pic>
        <p:nvPicPr>
          <p:cNvPr id="4" name="3 Marcador de contenido" descr="Doble sentid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2232" y="1285860"/>
            <a:ext cx="6980292" cy="52149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Reordenació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9056" y="714356"/>
            <a:ext cx="7762450" cy="57993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Distancias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28596" y="1285860"/>
            <a:ext cx="4040188" cy="639762"/>
          </a:xfrm>
        </p:spPr>
        <p:txBody>
          <a:bodyPr/>
          <a:lstStyle/>
          <a:p>
            <a:r>
              <a:rPr lang="es-ES" dirty="0" err="1" smtClean="0"/>
              <a:t>Pola</a:t>
            </a:r>
            <a:r>
              <a:rPr lang="es-ES" dirty="0" smtClean="0"/>
              <a:t> ponte da </a:t>
            </a:r>
            <a:r>
              <a:rPr lang="es-ES" dirty="0" err="1" smtClean="0"/>
              <a:t>Insubela</a:t>
            </a:r>
            <a:r>
              <a:rPr lang="es-ES" dirty="0" smtClean="0"/>
              <a:t> 877 m</a:t>
            </a:r>
            <a:endParaRPr lang="es-ES" dirty="0"/>
          </a:p>
        </p:txBody>
      </p:sp>
      <p:pic>
        <p:nvPicPr>
          <p:cNvPr id="7" name="6 Marcador de contenido" descr="877metro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17518" y="2214554"/>
            <a:ext cx="3998101" cy="3583790"/>
          </a:xfrm>
        </p:spPr>
      </p:pic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3438" y="1285860"/>
            <a:ext cx="4041775" cy="639762"/>
          </a:xfrm>
        </p:spPr>
        <p:txBody>
          <a:bodyPr/>
          <a:lstStyle/>
          <a:p>
            <a:r>
              <a:rPr lang="es-ES" dirty="0" err="1" smtClean="0"/>
              <a:t>Pola</a:t>
            </a:r>
            <a:r>
              <a:rPr lang="es-ES" dirty="0" smtClean="0"/>
              <a:t> </a:t>
            </a:r>
            <a:r>
              <a:rPr lang="es-ES" dirty="0" err="1" smtClean="0"/>
              <a:t>Igrexa</a:t>
            </a:r>
            <a:r>
              <a:rPr lang="es-ES" dirty="0" smtClean="0"/>
              <a:t> 605 m.</a:t>
            </a:r>
            <a:endParaRPr lang="es-ES" dirty="0"/>
          </a:p>
        </p:txBody>
      </p:sp>
      <p:pic>
        <p:nvPicPr>
          <p:cNvPr id="8" name="7 Marcador de contenido" descr="605 metros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784725" y="2180163"/>
            <a:ext cx="4073555" cy="366104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Opción aparcamientos</a:t>
            </a:r>
            <a:endParaRPr lang="es-ES" dirty="0"/>
          </a:p>
        </p:txBody>
      </p:sp>
      <p:pic>
        <p:nvPicPr>
          <p:cNvPr id="4" name="3 Marcador de contenido" descr="Finca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2554" y="1214422"/>
            <a:ext cx="7677098" cy="532401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34</Words>
  <Application>Microsoft Office PowerPoint</Application>
  <PresentationFormat>Presentación en pantalla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Cambios de sentido do tráfico rodado no entorno da Igrexa de Zamáns</vt:lpstr>
      <vt:lpstr>Tramos de sentido único</vt:lpstr>
      <vt:lpstr>Tramos de doble sentido</vt:lpstr>
      <vt:lpstr>Diapositiva 4</vt:lpstr>
      <vt:lpstr>Distancias</vt:lpstr>
      <vt:lpstr>Opción aparcamientos</vt:lpstr>
    </vt:vector>
  </TitlesOfParts>
  <Company>Nombre de la organización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Cambios de sentido do tráfico rodado no entorno da Igrexa de Zamáns</dc:title>
  <dc:creator>Nombre de usuario</dc:creator>
  <cp:lastModifiedBy>Nombre de usuario</cp:lastModifiedBy>
  <cp:revision>1</cp:revision>
  <dcterms:created xsi:type="dcterms:W3CDTF">2013-05-06T20:36:09Z</dcterms:created>
  <dcterms:modified xsi:type="dcterms:W3CDTF">2013-05-06T21:24:58Z</dcterms:modified>
</cp:coreProperties>
</file>